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C10D-3C6C-4520-9037-ABA64EA3D8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3179-A578-462C-BFC7-8C6EACF56BE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C10D-3C6C-4520-9037-ABA64EA3D8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3179-A578-462C-BFC7-8C6EACF56B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C10D-3C6C-4520-9037-ABA64EA3D8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3179-A578-462C-BFC7-8C6EACF56B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C10D-3C6C-4520-9037-ABA64EA3D8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3179-A578-462C-BFC7-8C6EACF56B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C10D-3C6C-4520-9037-ABA64EA3D8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54A3179-A578-462C-BFC7-8C6EACF56BE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C10D-3C6C-4520-9037-ABA64EA3D8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3179-A578-462C-BFC7-8C6EACF56B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C10D-3C6C-4520-9037-ABA64EA3D8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3179-A578-462C-BFC7-8C6EACF56B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C10D-3C6C-4520-9037-ABA64EA3D8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3179-A578-462C-BFC7-8C6EACF56B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C10D-3C6C-4520-9037-ABA64EA3D8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3179-A578-462C-BFC7-8C6EACF56B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C10D-3C6C-4520-9037-ABA64EA3D8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3179-A578-462C-BFC7-8C6EACF56B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C10D-3C6C-4520-9037-ABA64EA3D8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A3179-A578-462C-BFC7-8C6EACF56B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65EC10D-3C6C-4520-9037-ABA64EA3D8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54A3179-A578-462C-BFC7-8C6EACF56BE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019800"/>
            <a:ext cx="8229600" cy="838200"/>
          </a:xfrm>
        </p:spPr>
        <p:txBody>
          <a:bodyPr/>
          <a:lstStyle/>
          <a:p>
            <a:r>
              <a:rPr lang="en-US" dirty="0" smtClean="0"/>
              <a:t>Four United States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6800" y="-19616"/>
            <a:ext cx="42672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By </a:t>
            </a:r>
            <a:r>
              <a:rPr lang="en-US" dirty="0" err="1" smtClean="0"/>
              <a:t>Taiden</a:t>
            </a:r>
            <a:r>
              <a:rPr lang="en-US" smtClean="0"/>
              <a:t> </a:t>
            </a:r>
            <a:endParaRPr lang="en-US" dirty="0"/>
          </a:p>
        </p:txBody>
      </p:sp>
      <p:pic>
        <p:nvPicPr>
          <p:cNvPr id="1026" name="Picture 2" descr="C:\Documents and Settings\RobinsonT\Local Settings\Temporary Internet Files\Content.IE5\AVIQFRDM\MC90005927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8" y="0"/>
            <a:ext cx="4648199" cy="4448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38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pattern="recta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/>
              <a:t>Y</a:t>
            </a:r>
            <a:r>
              <a:rPr lang="en-US" dirty="0" smtClean="0"/>
              <a:t>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The Capital of New York is </a:t>
            </a:r>
            <a:r>
              <a:rPr lang="en-US" dirty="0" err="1" smtClean="0"/>
              <a:t>albeny</a:t>
            </a:r>
            <a:endParaRPr lang="en-US" dirty="0" smtClean="0"/>
          </a:p>
          <a:p>
            <a:pPr marL="137160" indent="0">
              <a:buNone/>
            </a:pPr>
            <a:r>
              <a:rPr lang="en-US" dirty="0" smtClean="0"/>
              <a:t>The state bird is bluebird</a:t>
            </a:r>
          </a:p>
          <a:p>
            <a:pPr marL="137160" indent="0">
              <a:buNone/>
            </a:pPr>
            <a:r>
              <a:rPr lang="en-US" dirty="0" smtClean="0"/>
              <a:t>  A  </a:t>
            </a:r>
            <a:r>
              <a:rPr lang="en-US" dirty="0" err="1" smtClean="0"/>
              <a:t>Famase</a:t>
            </a:r>
            <a:r>
              <a:rPr lang="en-US" dirty="0" smtClean="0"/>
              <a:t> New </a:t>
            </a:r>
            <a:r>
              <a:rPr lang="en-US" dirty="0" err="1" smtClean="0"/>
              <a:t>yorker</a:t>
            </a:r>
            <a:r>
              <a:rPr lang="en-US" dirty="0" smtClean="0"/>
              <a:t> is </a:t>
            </a:r>
            <a:r>
              <a:rPr lang="en-US" dirty="0" err="1" smtClean="0"/>
              <a:t>fralklin</a:t>
            </a:r>
            <a:r>
              <a:rPr lang="en-US" dirty="0" smtClean="0"/>
              <a:t> </a:t>
            </a:r>
            <a:r>
              <a:rPr lang="en-US" dirty="0" err="1" smtClean="0"/>
              <a:t>roseput</a:t>
            </a:r>
            <a:endParaRPr lang="en-US" dirty="0" smtClean="0"/>
          </a:p>
        </p:txBody>
      </p:sp>
      <p:pic>
        <p:nvPicPr>
          <p:cNvPr id="1026" name="Picture 2" descr="C:\Documents and Settings\RobinsonT\Local Settings\Temporary Internet Files\Content.IE5\C5J6QB2S\MP900402492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371600"/>
            <a:ext cx="3819326" cy="6368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6861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Michigan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Capital is Lancing</a:t>
            </a:r>
          </a:p>
          <a:p>
            <a:r>
              <a:rPr lang="en-US" dirty="0" smtClean="0"/>
              <a:t>The state bird is robin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Famase</a:t>
            </a:r>
            <a:r>
              <a:rPr lang="en-US" dirty="0" smtClean="0"/>
              <a:t> </a:t>
            </a:r>
            <a:r>
              <a:rPr lang="en-US" dirty="0" err="1" smtClean="0"/>
              <a:t>michigander</a:t>
            </a:r>
            <a:r>
              <a:rPr lang="en-US" dirty="0" smtClean="0"/>
              <a:t> is grand ford</a:t>
            </a:r>
            <a:endParaRPr lang="en-US" dirty="0"/>
          </a:p>
        </p:txBody>
      </p:sp>
      <p:pic>
        <p:nvPicPr>
          <p:cNvPr id="1026" name="Picture 2" descr="C:\Documents and Settings\RobinsonT\Local Settings\Temporary Internet Files\Content.IE5\HDXWROHD\MC900156859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497" y="1143000"/>
            <a:ext cx="4760263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637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californya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capital is </a:t>
            </a:r>
            <a:r>
              <a:rPr lang="en-US" dirty="0" err="1" smtClean="0"/>
              <a:t>saca</a:t>
            </a:r>
            <a:r>
              <a:rPr lang="en-US" dirty="0" smtClean="0"/>
              <a:t> </a:t>
            </a:r>
            <a:r>
              <a:rPr lang="en-US" dirty="0" err="1" smtClean="0"/>
              <a:t>mento</a:t>
            </a:r>
            <a:endParaRPr lang="en-US" dirty="0" smtClean="0"/>
          </a:p>
          <a:p>
            <a:r>
              <a:rPr lang="en-US" dirty="0" smtClean="0"/>
              <a:t>The state bird is </a:t>
            </a:r>
            <a:r>
              <a:rPr lang="en-US" dirty="0" err="1" smtClean="0"/>
              <a:t>qual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famase</a:t>
            </a:r>
            <a:r>
              <a:rPr lang="en-US" dirty="0" smtClean="0"/>
              <a:t> </a:t>
            </a:r>
            <a:r>
              <a:rPr lang="en-US" dirty="0" err="1" smtClean="0"/>
              <a:t>calaforn</a:t>
            </a:r>
            <a:r>
              <a:rPr lang="en-US" dirty="0" smtClean="0"/>
              <a:t> man is </a:t>
            </a:r>
            <a:r>
              <a:rPr lang="en-US" dirty="0" err="1" smtClean="0"/>
              <a:t>ronald</a:t>
            </a:r>
            <a:r>
              <a:rPr lang="en-US" dirty="0" smtClean="0"/>
              <a:t> </a:t>
            </a:r>
            <a:r>
              <a:rPr lang="en-US" dirty="0" err="1" smtClean="0"/>
              <a:t>regman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Documents and Settings\RobinsonT\Local Settings\Temporary Internet Files\Content.IE5\C15VHAV7\MC90015682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762000"/>
            <a:ext cx="41148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99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exas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capital is Austin</a:t>
            </a:r>
          </a:p>
          <a:p>
            <a:r>
              <a:rPr lang="en-US" dirty="0" smtClean="0"/>
              <a:t>The State bird is the </a:t>
            </a:r>
            <a:r>
              <a:rPr lang="en-US" dirty="0" err="1" smtClean="0"/>
              <a:t>Moking</a:t>
            </a:r>
            <a:r>
              <a:rPr lang="en-US" dirty="0" smtClean="0"/>
              <a:t> bird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Famase</a:t>
            </a:r>
            <a:r>
              <a:rPr lang="en-US" dirty="0" smtClean="0"/>
              <a:t> </a:t>
            </a:r>
            <a:r>
              <a:rPr lang="en-US" dirty="0" err="1" smtClean="0"/>
              <a:t>taxan</a:t>
            </a:r>
            <a:r>
              <a:rPr lang="en-US" dirty="0" smtClean="0"/>
              <a:t> is president bush</a:t>
            </a:r>
          </a:p>
        </p:txBody>
      </p:sp>
      <p:pic>
        <p:nvPicPr>
          <p:cNvPr id="1026" name="Picture 2" descr="C:\Documents and Settings\RobinsonT\Local Settings\Temporary Internet Files\Content.IE5\6DKHXN68\MC900127814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256" y="1600200"/>
            <a:ext cx="395048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RobinsonT\Local Settings\Temporary Internet Files\Content.IE5\6DKHXN68\MC90012781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412" y="1219200"/>
            <a:ext cx="4671588" cy="5352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14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105</TotalTime>
  <Words>79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Four United States</vt:lpstr>
      <vt:lpstr>New York</vt:lpstr>
      <vt:lpstr>Michigan</vt:lpstr>
      <vt:lpstr>californya</vt:lpstr>
      <vt:lpstr>Texas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</dc:title>
  <dc:creator>Taiden Robinson</dc:creator>
  <cp:lastModifiedBy>Taiden Robinson</cp:lastModifiedBy>
  <cp:revision>12</cp:revision>
  <dcterms:created xsi:type="dcterms:W3CDTF">2013-10-09T12:01:25Z</dcterms:created>
  <dcterms:modified xsi:type="dcterms:W3CDTF">2013-10-30T12:04:47Z</dcterms:modified>
</cp:coreProperties>
</file>